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351DF-94B2-45B1-B384-F8D62A5C48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Body Shaming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B518C4-72BC-4BA4-B23F-335EE396C1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Is this an issue???????????</a:t>
            </a:r>
          </a:p>
        </p:txBody>
      </p:sp>
    </p:spTree>
    <p:extLst>
      <p:ext uri="{BB962C8B-B14F-4D97-AF65-F5344CB8AC3E}">
        <p14:creationId xmlns:p14="http://schemas.microsoft.com/office/powerpoint/2010/main" val="3540933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60354-DB5A-4A54-B35F-C17E65A53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see body shaming: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27314-C00C-41A5-8653-1C9EEEF61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21565"/>
            <a:ext cx="9905998" cy="38696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*  What is body shaming?</a:t>
            </a:r>
          </a:p>
          <a:p>
            <a:pPr lvl="1"/>
            <a:r>
              <a:rPr lang="en-US" b="1" dirty="0">
                <a:effectLst/>
              </a:rPr>
              <a:t>1)</a:t>
            </a:r>
            <a:r>
              <a:rPr lang="en-US" dirty="0">
                <a:effectLst/>
              </a:rPr>
              <a:t> Criticizing your own appearance, through a judgment or comparison to another person. (i.e.: “I’m so ugly compared to her.” “Look at how broad my shoulders are.”)</a:t>
            </a:r>
          </a:p>
          <a:p>
            <a:pPr lvl="1"/>
            <a:r>
              <a:rPr lang="en-US" b="1" dirty="0">
                <a:effectLst/>
              </a:rPr>
              <a:t>2)</a:t>
            </a:r>
            <a:r>
              <a:rPr lang="en-US" dirty="0">
                <a:effectLst/>
              </a:rPr>
              <a:t> Criticizing another’s appearance in front of them, (i.e.: “With those thighs, you’re never going to find a date.”)</a:t>
            </a:r>
          </a:p>
          <a:p>
            <a:pPr lvl="1"/>
            <a:r>
              <a:rPr lang="en-US" b="1" dirty="0">
                <a:effectLst/>
              </a:rPr>
              <a:t>3)</a:t>
            </a:r>
            <a:r>
              <a:rPr lang="en-US" dirty="0">
                <a:effectLst/>
              </a:rPr>
              <a:t> Criticizing another’s appearance without their knowledge. (i.e.: “Did you see what she’s wearing today? Not flattering.” “At least you don’t look like </a:t>
            </a:r>
            <a:r>
              <a:rPr lang="en-US" i="1" dirty="0">
                <a:effectLst/>
              </a:rPr>
              <a:t>her</a:t>
            </a:r>
            <a:r>
              <a:rPr lang="en-US" dirty="0">
                <a:effectLst/>
              </a:rPr>
              <a:t>!”).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386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DDCD9-ABAE-42F3-986A-66B174462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wrong with these statements: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4DAAE-BCCD-40BB-B81D-568F1F2E5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“You would be a knockout if you lost weight.”</a:t>
            </a:r>
          </a:p>
          <a:p>
            <a:r>
              <a:rPr lang="en-US" dirty="0">
                <a:effectLst/>
              </a:rPr>
              <a:t>“You need to eat and put some meat on your bones.”</a:t>
            </a:r>
          </a:p>
          <a:p>
            <a:r>
              <a:rPr lang="en-US" dirty="0">
                <a:effectLst/>
              </a:rPr>
              <a:t>“There is no way that is going to fit you.”</a:t>
            </a:r>
          </a:p>
          <a:p>
            <a:r>
              <a:rPr lang="en-US" dirty="0">
                <a:effectLst/>
              </a:rPr>
              <a:t>“Are you really going to eat all that?”</a:t>
            </a:r>
          </a:p>
          <a:p>
            <a:r>
              <a:rPr lang="en-US" dirty="0">
                <a:effectLst/>
              </a:rPr>
              <a:t>“You are SO fat!”</a:t>
            </a:r>
          </a:p>
          <a:p>
            <a:r>
              <a:rPr lang="en-US" dirty="0">
                <a:effectLst/>
              </a:rPr>
              <a:t>“Your body is disgusting.”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7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F7CBE-2059-443D-9D54-CEF849E4C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research task….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AE26E-B79B-4755-A215-A9EB49C7B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54087"/>
            <a:ext cx="9905998" cy="3737113"/>
          </a:xfrm>
        </p:spPr>
        <p:txBody>
          <a:bodyPr/>
          <a:lstStyle/>
          <a:p>
            <a:r>
              <a:rPr lang="en-US" dirty="0"/>
              <a:t>Where do you believe body shaming evolved from?</a:t>
            </a:r>
          </a:p>
          <a:p>
            <a:r>
              <a:rPr lang="en-US" dirty="0"/>
              <a:t>How are we seeing this in society?</a:t>
            </a:r>
          </a:p>
          <a:p>
            <a:r>
              <a:rPr lang="en-US" dirty="0"/>
              <a:t>How does this relate to stereotyping? Gender identity? Schemas?</a:t>
            </a:r>
          </a:p>
          <a:p>
            <a:r>
              <a:rPr lang="en-US" dirty="0"/>
              <a:t>How can we break this practice?</a:t>
            </a:r>
          </a:p>
          <a:p>
            <a:r>
              <a:rPr lang="en-US" dirty="0"/>
              <a:t>Find one case study that could be used to strengthen your argument on how to break the practice… how could it be used to awaken awareness on this issue?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8BE090-DAB6-4B4E-8509-DD0A3EC09A2E}"/>
              </a:ext>
            </a:extLst>
          </p:cNvPr>
          <p:cNvSpPr txBox="1"/>
          <p:nvPr/>
        </p:nvSpPr>
        <p:spPr>
          <a:xfrm>
            <a:off x="7076661" y="219528"/>
            <a:ext cx="414793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You must be prepared to discuss this in a class Socratic Seminar using both data and specific data to strengthen </a:t>
            </a:r>
            <a:r>
              <a:rPr lang="en-US"/>
              <a:t>your arguments</a:t>
            </a:r>
            <a:r>
              <a:rPr lang="en-US" dirty="0"/>
              <a:t>. You must also be ready to introduce a new question to the conversation. EVERYONE must be involved in the conversation! Be ready!</a:t>
            </a:r>
          </a:p>
        </p:txBody>
      </p:sp>
    </p:spTree>
    <p:extLst>
      <p:ext uri="{BB962C8B-B14F-4D97-AF65-F5344CB8AC3E}">
        <p14:creationId xmlns:p14="http://schemas.microsoft.com/office/powerpoint/2010/main" val="1154571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{AEAAB73D-B5A9-4256-912E-8AC05091BEB7}tf03457485</Template>
  <TotalTime>12</TotalTime>
  <Words>304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Mesh</vt:lpstr>
      <vt:lpstr>Body Shaming</vt:lpstr>
      <vt:lpstr>How we see body shaming: </vt:lpstr>
      <vt:lpstr>What’s wrong with these statements:</vt:lpstr>
      <vt:lpstr>Your research task….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Shaming</dc:title>
  <dc:creator>Mckenna Kemp</dc:creator>
  <cp:lastModifiedBy>Mckenna Kemp</cp:lastModifiedBy>
  <cp:revision>2</cp:revision>
  <dcterms:created xsi:type="dcterms:W3CDTF">2020-02-03T03:51:50Z</dcterms:created>
  <dcterms:modified xsi:type="dcterms:W3CDTF">2020-02-03T04:04:48Z</dcterms:modified>
</cp:coreProperties>
</file>